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83648" r:id="rId5"/>
  </p:sldMasterIdLst>
  <p:notesMasterIdLst>
    <p:notesMasterId r:id="rId31"/>
  </p:notesMasterIdLst>
  <p:sldIdLst>
    <p:sldId id="256" r:id="rId6"/>
    <p:sldId id="279" r:id="rId7"/>
    <p:sldId id="285" r:id="rId8"/>
    <p:sldId id="278" r:id="rId9"/>
    <p:sldId id="287" r:id="rId10"/>
    <p:sldId id="288" r:id="rId11"/>
    <p:sldId id="289" r:id="rId12"/>
    <p:sldId id="290" r:id="rId13"/>
    <p:sldId id="304" r:id="rId14"/>
    <p:sldId id="291" r:id="rId15"/>
    <p:sldId id="293" r:id="rId16"/>
    <p:sldId id="305" r:id="rId17"/>
    <p:sldId id="292" r:id="rId18"/>
    <p:sldId id="294" r:id="rId19"/>
    <p:sldId id="295" r:id="rId20"/>
    <p:sldId id="296" r:id="rId21"/>
    <p:sldId id="297" r:id="rId22"/>
    <p:sldId id="298" r:id="rId23"/>
    <p:sldId id="299" r:id="rId24"/>
    <p:sldId id="300" r:id="rId25"/>
    <p:sldId id="301" r:id="rId26"/>
    <p:sldId id="302" r:id="rId27"/>
    <p:sldId id="303" r:id="rId28"/>
    <p:sldId id="306" r:id="rId29"/>
    <p:sldId id="307" r:id="rId30"/>
  </p:sldIdLst>
  <p:sldSz cx="9144000" cy="5143500" type="screen16x9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075053-ED68-4593-B186-9E37BC68B3CB}" v="89" dt="2022-08-31T16:50:38.9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504" y="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ableStyles" Target="tableStyle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wkins III, William (hawkinwh)" userId="ec354a2a-97ff-44c9-b22d-7f8d9c24be8d" providerId="ADAL" clId="{DC075053-ED68-4593-B186-9E37BC68B3CB}"/>
    <pc:docChg chg="custSel addSld delSld modSld">
      <pc:chgData name="Hawkins III, William (hawkinwh)" userId="ec354a2a-97ff-44c9-b22d-7f8d9c24be8d" providerId="ADAL" clId="{DC075053-ED68-4593-B186-9E37BC68B3CB}" dt="2022-08-31T16:50:38.973" v="259"/>
      <pc:docMkLst>
        <pc:docMk/>
      </pc:docMkLst>
      <pc:sldChg chg="addSp modSp mod">
        <pc:chgData name="Hawkins III, William (hawkinwh)" userId="ec354a2a-97ff-44c9-b22d-7f8d9c24be8d" providerId="ADAL" clId="{DC075053-ED68-4593-B186-9E37BC68B3CB}" dt="2022-08-31T14:31:30.494" v="258" actId="1076"/>
        <pc:sldMkLst>
          <pc:docMk/>
          <pc:sldMk cId="1323747461" sldId="256"/>
        </pc:sldMkLst>
        <pc:picChg chg="add mod">
          <ac:chgData name="Hawkins III, William (hawkinwh)" userId="ec354a2a-97ff-44c9-b22d-7f8d9c24be8d" providerId="ADAL" clId="{DC075053-ED68-4593-B186-9E37BC68B3CB}" dt="2022-08-31T14:31:30.494" v="258" actId="1076"/>
          <ac:picMkLst>
            <pc:docMk/>
            <pc:sldMk cId="1323747461" sldId="256"/>
            <ac:picMk id="5" creationId="{0C00770E-E9DA-6C9C-EEAF-EA29AE3C44E0}"/>
          </ac:picMkLst>
        </pc:picChg>
        <pc:picChg chg="add mod">
          <ac:chgData name="Hawkins III, William (hawkinwh)" userId="ec354a2a-97ff-44c9-b22d-7f8d9c24be8d" providerId="ADAL" clId="{DC075053-ED68-4593-B186-9E37BC68B3CB}" dt="2022-08-31T14:31:27.869" v="257" actId="1076"/>
          <ac:picMkLst>
            <pc:docMk/>
            <pc:sldMk cId="1323747461" sldId="256"/>
            <ac:picMk id="7" creationId="{3DD90E5A-5A0E-A385-1979-C3E1ABB56A8C}"/>
          </ac:picMkLst>
        </pc:picChg>
      </pc:sldChg>
      <pc:sldChg chg="addSp delSp modSp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DC075053-ED68-4593-B186-9E37BC68B3CB}" dt="2022-08-31T05:19:17.348" v="24" actId="20577"/>
          <ac:spMkLst>
            <pc:docMk/>
            <pc:sldMk cId="452057931" sldId="263"/>
            <ac:spMk id="3" creationId="{7FC7EB45-F12F-467D-A393-960B2A29095D}"/>
          </ac:spMkLst>
        </pc:spChg>
        <pc:spChg chg="add mod">
          <ac:chgData name="Hawkins III, William (hawkinwh)" userId="ec354a2a-97ff-44c9-b22d-7f8d9c24be8d" providerId="ADAL" clId="{DC075053-ED68-4593-B186-9E37BC68B3CB}" dt="2022-08-31T05:20:29.339" v="26" actId="17032"/>
          <ac:spMkLst>
            <pc:docMk/>
            <pc:sldMk cId="452057931" sldId="263"/>
            <ac:spMk id="5" creationId="{B0E7141C-F754-AAC7-91DE-A0959961EB59}"/>
          </ac:spMkLst>
        </pc:spChg>
        <pc:picChg chg="add del mod">
          <ac:chgData name="Hawkins III, William (hawkinwh)" userId="ec354a2a-97ff-44c9-b22d-7f8d9c24be8d" providerId="ADAL" clId="{DC075053-ED68-4593-B186-9E37BC68B3CB}" dt="2022-08-31T14:28:16.191" v="236" actId="478"/>
          <ac:picMkLst>
            <pc:docMk/>
            <pc:sldMk cId="452057931" sldId="263"/>
            <ac:picMk id="6" creationId="{8D26A7AC-8F4A-D64D-9605-2328EF301B1F}"/>
          </ac:picMkLst>
        </pc:picChg>
        <pc:picChg chg="add mod">
          <ac:chgData name="Hawkins III, William (hawkinwh)" userId="ec354a2a-97ff-44c9-b22d-7f8d9c24be8d" providerId="ADAL" clId="{DC075053-ED68-4593-B186-9E37BC68B3CB}" dt="2022-08-31T14:29:09.921" v="250" actId="1076"/>
          <ac:picMkLst>
            <pc:docMk/>
            <pc:sldMk cId="452057931" sldId="263"/>
            <ac:picMk id="8" creationId="{CF4F93F0-F0A1-FC80-859C-65D58451354A}"/>
          </ac:picMkLst>
        </pc:picChg>
        <pc:picChg chg="add mod">
          <ac:chgData name="Hawkins III, William (hawkinwh)" userId="ec354a2a-97ff-44c9-b22d-7f8d9c24be8d" providerId="ADAL" clId="{DC075053-ED68-4593-B186-9E37BC68B3CB}" dt="2022-08-31T14:29:00.096" v="248" actId="1076"/>
          <ac:picMkLst>
            <pc:docMk/>
            <pc:sldMk cId="452057931" sldId="263"/>
            <ac:picMk id="10" creationId="{139740E4-67EF-0F39-386B-D1B2241F2DE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52057931" sldId="263"/>
            <ac:inkMk id="4" creationId="{1851A921-E8CF-C582-A667-DF86C8D7B9EB}"/>
          </ac:inkMkLst>
        </pc:inkChg>
        <pc:inkChg chg="del">
          <ac:chgData name="Hawkins III, William (hawkinwh)" userId="ec354a2a-97ff-44c9-b22d-7f8d9c24be8d" providerId="ADAL" clId="{DC075053-ED68-4593-B186-9E37BC68B3CB}" dt="2022-08-31T04:48:31.821" v="1" actId="478"/>
          <ac:inkMkLst>
            <pc:docMk/>
            <pc:sldMk cId="452057931" sldId="263"/>
            <ac:inkMk id="4" creationId="{ED3BCB10-2AAF-8184-F690-33AB456DC558}"/>
          </ac:inkMkLst>
        </pc:inkChg>
      </pc:sldChg>
      <pc:sldChg chg="addSp delSp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682595757" sldId="268"/>
        </pc:sldMkLst>
        <pc:inkChg chg="del">
          <ac:chgData name="Hawkins III, William (hawkinwh)" userId="ec354a2a-97ff-44c9-b22d-7f8d9c24be8d" providerId="ADAL" clId="{DC075053-ED68-4593-B186-9E37BC68B3CB}" dt="2022-08-31T14:10:48.674" v="186" actId="478"/>
          <ac:inkMkLst>
            <pc:docMk/>
            <pc:sldMk cId="682595757" sldId="268"/>
            <ac:inkMk id="4" creationId="{209C1530-004F-A01F-1144-654A1505E64A}"/>
          </ac:inkMkLst>
        </pc:ink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682595757" sldId="268"/>
            <ac:inkMk id="4" creationId="{EE090D94-B351-861F-1DF8-880B620B85C2}"/>
          </ac:inkMkLst>
        </pc:inkChg>
      </pc:sldChg>
      <pc:sldChg chg="addSp delSp modSp mod">
        <pc:chgData name="Hawkins III, William (hawkinwh)" userId="ec354a2a-97ff-44c9-b22d-7f8d9c24be8d" providerId="ADAL" clId="{DC075053-ED68-4593-B186-9E37BC68B3CB}" dt="2022-08-31T14:10:42.909" v="185" actId="478"/>
        <pc:sldMkLst>
          <pc:docMk/>
          <pc:sldMk cId="939010068" sldId="269"/>
        </pc:sldMkLst>
        <pc:spChg chg="del">
          <ac:chgData name="Hawkins III, William (hawkinwh)" userId="ec354a2a-97ff-44c9-b22d-7f8d9c24be8d" providerId="ADAL" clId="{DC075053-ED68-4593-B186-9E37BC68B3CB}" dt="2022-08-31T14:10:32.319" v="183" actId="478"/>
          <ac:spMkLst>
            <pc:docMk/>
            <pc:sldMk cId="939010068" sldId="269"/>
            <ac:spMk id="3" creationId="{0DA2F816-198C-4351-BB43-71FFC56D75CF}"/>
          </ac:spMkLst>
        </pc:spChg>
        <pc:spChg chg="add del mod">
          <ac:chgData name="Hawkins III, William (hawkinwh)" userId="ec354a2a-97ff-44c9-b22d-7f8d9c24be8d" providerId="ADAL" clId="{DC075053-ED68-4593-B186-9E37BC68B3CB}" dt="2022-08-31T14:10:42.909" v="185" actId="478"/>
          <ac:spMkLst>
            <pc:docMk/>
            <pc:sldMk cId="939010068" sldId="269"/>
            <ac:spMk id="6" creationId="{A17E2B24-C258-9014-C145-A5D1EBC96B37}"/>
          </ac:spMkLst>
        </pc:spChg>
        <pc:picChg chg="add">
          <ac:chgData name="Hawkins III, William (hawkinwh)" userId="ec354a2a-97ff-44c9-b22d-7f8d9c24be8d" providerId="ADAL" clId="{DC075053-ED68-4593-B186-9E37BC68B3CB}" dt="2022-08-31T14:10:39.229" v="184" actId="22"/>
          <ac:picMkLst>
            <pc:docMk/>
            <pc:sldMk cId="939010068" sldId="269"/>
            <ac:picMk id="8" creationId="{3CE64ED6-67EA-C456-2DEE-C0D3CE94EADE}"/>
          </ac:picMkLst>
        </pc:picChg>
        <pc:inkChg chg="del">
          <ac:chgData name="Hawkins III, William (hawkinwh)" userId="ec354a2a-97ff-44c9-b22d-7f8d9c24be8d" providerId="ADAL" clId="{DC075053-ED68-4593-B186-9E37BC68B3CB}" dt="2022-08-31T14:10:28.781" v="182" actId="478"/>
          <ac:inkMkLst>
            <pc:docMk/>
            <pc:sldMk cId="939010068" sldId="269"/>
            <ac:inkMk id="4" creationId="{E56F50BE-BB01-2B97-EE71-32706A3A40D1}"/>
          </ac:inkMkLst>
        </pc:inkChg>
      </pc:sldChg>
      <pc:sldChg chg="del">
        <pc:chgData name="Hawkins III, William (hawkinwh)" userId="ec354a2a-97ff-44c9-b22d-7f8d9c24be8d" providerId="ADAL" clId="{DC075053-ED68-4593-B186-9E37BC68B3CB}" dt="2022-08-31T04:48:25.540" v="0" actId="47"/>
        <pc:sldMkLst>
          <pc:docMk/>
          <pc:sldMk cId="1438683222" sldId="270"/>
        </pc:sldMkLst>
      </pc:sldChg>
      <pc:sldChg chg="addSp delSp modSp new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049970229" sldId="270"/>
        </pc:sldMkLst>
        <pc:spChg chg="mod">
          <ac:chgData name="Hawkins III, William (hawkinwh)" userId="ec354a2a-97ff-44c9-b22d-7f8d9c24be8d" providerId="ADAL" clId="{DC075053-ED68-4593-B186-9E37BC68B3CB}" dt="2022-08-31T05:20:57.797" v="38" actId="20577"/>
          <ac:spMkLst>
            <pc:docMk/>
            <pc:sldMk cId="4049970229" sldId="270"/>
            <ac:spMk id="2" creationId="{2D99E57B-AA0D-ECEF-EA01-92E6EB894093}"/>
          </ac:spMkLst>
        </pc:spChg>
        <pc:spChg chg="del mod">
          <ac:chgData name="Hawkins III, William (hawkinwh)" userId="ec354a2a-97ff-44c9-b22d-7f8d9c24be8d" providerId="ADAL" clId="{DC075053-ED68-4593-B186-9E37BC68B3CB}" dt="2022-08-31T05:21:14.872" v="40" actId="3680"/>
          <ac:spMkLst>
            <pc:docMk/>
            <pc:sldMk cId="4049970229" sldId="270"/>
            <ac:spMk id="3" creationId="{C711577D-75E3-5809-703C-12D94DC24E8A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05:22:08.918" v="65" actId="1076"/>
          <ac:graphicFrameMkLst>
            <pc:docMk/>
            <pc:sldMk cId="4049970229" sldId="270"/>
            <ac:graphicFrameMk id="4" creationId="{11989312-5B6B-864D-1DE7-79BCE91D04DC}"/>
          </ac:graphicFrameMkLst>
        </pc:graphicFrameChg>
        <pc:picChg chg="add mod">
          <ac:chgData name="Hawkins III, William (hawkinwh)" userId="ec354a2a-97ff-44c9-b22d-7f8d9c24be8d" providerId="ADAL" clId="{DC075053-ED68-4593-B186-9E37BC68B3CB}" dt="2022-08-31T05:22:24.023" v="66"/>
          <ac:picMkLst>
            <pc:docMk/>
            <pc:sldMk cId="4049970229" sldId="270"/>
            <ac:picMk id="5" creationId="{11DCD18D-080E-E68E-98EF-4510D970F2CF}"/>
          </ac:picMkLst>
        </pc:picChg>
        <pc:picChg chg="add mod">
          <ac:chgData name="Hawkins III, William (hawkinwh)" userId="ec354a2a-97ff-44c9-b22d-7f8d9c24be8d" providerId="ADAL" clId="{DC075053-ED68-4593-B186-9E37BC68B3CB}" dt="2022-08-31T05:22:27.474" v="68" actId="1076"/>
          <ac:picMkLst>
            <pc:docMk/>
            <pc:sldMk cId="4049970229" sldId="270"/>
            <ac:picMk id="7" creationId="{ADB7D8B6-70E3-E23E-6F64-F9043ADE9195}"/>
          </ac:picMkLst>
        </pc:picChg>
        <pc:picChg chg="add mod">
          <ac:chgData name="Hawkins III, William (hawkinwh)" userId="ec354a2a-97ff-44c9-b22d-7f8d9c24be8d" providerId="ADAL" clId="{DC075053-ED68-4593-B186-9E37BC68B3CB}" dt="2022-08-31T05:22:31.434" v="70" actId="1076"/>
          <ac:picMkLst>
            <pc:docMk/>
            <pc:sldMk cId="4049970229" sldId="270"/>
            <ac:picMk id="9" creationId="{2C06B3EC-C476-6275-AF69-A947994D36C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049970229" sldId="270"/>
            <ac:inkMk id="3" creationId="{DD1A0433-774C-C4A7-2B92-C066C990F12B}"/>
          </ac:inkMkLst>
        </pc:inkChg>
      </pc:sldChg>
      <pc:sldChg chg="addSp delSp modSp add mod delAnim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2558118168" sldId="271"/>
        </pc:sldMkLst>
        <pc:spChg chg="mod">
          <ac:chgData name="Hawkins III, William (hawkinwh)" userId="ec354a2a-97ff-44c9-b22d-7f8d9c24be8d" providerId="ADAL" clId="{DC075053-ED68-4593-B186-9E37BC68B3CB}" dt="2022-08-31T05:24:14.062" v="126" actId="20577"/>
          <ac:spMkLst>
            <pc:docMk/>
            <pc:sldMk cId="2558118168" sldId="271"/>
            <ac:spMk id="3" creationId="{7FC7EB45-F12F-467D-A393-960B2A29095D}"/>
          </ac:spMkLst>
        </pc:spChg>
        <pc:spChg chg="del">
          <ac:chgData name="Hawkins III, William (hawkinwh)" userId="ec354a2a-97ff-44c9-b22d-7f8d9c24be8d" providerId="ADAL" clId="{DC075053-ED68-4593-B186-9E37BC68B3CB}" dt="2022-08-31T05:22:54.954" v="75" actId="478"/>
          <ac:spMkLst>
            <pc:docMk/>
            <pc:sldMk cId="2558118168" sldId="271"/>
            <ac:spMk id="5" creationId="{B0E7141C-F754-AAC7-91DE-A0959961EB59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2558118168" sldId="271"/>
            <ac:inkMk id="4" creationId="{CE17436B-F7B0-D955-FBF8-5DBCFF5C4BEA}"/>
          </ac:inkMkLst>
        </pc:inkChg>
      </pc:sldChg>
      <pc:sldChg chg="addSp modSp new mod">
        <pc:chgData name="Hawkins III, William (hawkinwh)" userId="ec354a2a-97ff-44c9-b22d-7f8d9c24be8d" providerId="ADAL" clId="{DC075053-ED68-4593-B186-9E37BC68B3CB}" dt="2022-08-31T05:28:14.114" v="169" actId="1076"/>
        <pc:sldMkLst>
          <pc:docMk/>
          <pc:sldMk cId="2526317303" sldId="272"/>
        </pc:sldMkLst>
        <pc:spChg chg="mod">
          <ac:chgData name="Hawkins III, William (hawkinwh)" userId="ec354a2a-97ff-44c9-b22d-7f8d9c24be8d" providerId="ADAL" clId="{DC075053-ED68-4593-B186-9E37BC68B3CB}" dt="2022-08-31T05:24:49.917" v="163" actId="20577"/>
          <ac:spMkLst>
            <pc:docMk/>
            <pc:sldMk cId="2526317303" sldId="272"/>
            <ac:spMk id="2" creationId="{6522B397-8111-E91E-8D4A-97964F8929C2}"/>
          </ac:spMkLst>
        </pc:spChg>
        <pc:picChg chg="add mod">
          <ac:chgData name="Hawkins III, William (hawkinwh)" userId="ec354a2a-97ff-44c9-b22d-7f8d9c24be8d" providerId="ADAL" clId="{DC075053-ED68-4593-B186-9E37BC68B3CB}" dt="2022-08-31T05:26:15.169" v="165" actId="1076"/>
          <ac:picMkLst>
            <pc:docMk/>
            <pc:sldMk cId="2526317303" sldId="272"/>
            <ac:picMk id="5" creationId="{B9415DC8-C604-5FF7-A0EA-5331560A6E96}"/>
          </ac:picMkLst>
        </pc:picChg>
        <pc:picChg chg="add mod">
          <ac:chgData name="Hawkins III, William (hawkinwh)" userId="ec354a2a-97ff-44c9-b22d-7f8d9c24be8d" providerId="ADAL" clId="{DC075053-ED68-4593-B186-9E37BC68B3CB}" dt="2022-08-31T05:27:22.523" v="167" actId="1076"/>
          <ac:picMkLst>
            <pc:docMk/>
            <pc:sldMk cId="2526317303" sldId="272"/>
            <ac:picMk id="7" creationId="{BFF07CE2-FB80-6307-F7E0-E5D63736682F}"/>
          </ac:picMkLst>
        </pc:picChg>
        <pc:picChg chg="add mod">
          <ac:chgData name="Hawkins III, William (hawkinwh)" userId="ec354a2a-97ff-44c9-b22d-7f8d9c24be8d" providerId="ADAL" clId="{DC075053-ED68-4593-B186-9E37BC68B3CB}" dt="2022-08-31T05:28:14.114" v="169" actId="1076"/>
          <ac:picMkLst>
            <pc:docMk/>
            <pc:sldMk cId="2526317303" sldId="272"/>
            <ac:picMk id="9" creationId="{02FB9339-9868-DD88-F639-6B1DAEFAEEB1}"/>
          </ac:picMkLst>
        </pc:picChg>
      </pc:sldChg>
      <pc:sldChg chg="addSp modSp add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3814684325" sldId="273"/>
        </pc:sldMkLst>
        <pc:spChg chg="mod">
          <ac:chgData name="Hawkins III, William (hawkinwh)" userId="ec354a2a-97ff-44c9-b22d-7f8d9c24be8d" providerId="ADAL" clId="{DC075053-ED68-4593-B186-9E37BC68B3CB}" dt="2022-08-31T14:08:32.446" v="181" actId="20577"/>
          <ac:spMkLst>
            <pc:docMk/>
            <pc:sldMk cId="3814684325" sldId="27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3814684325" sldId="273"/>
            <ac:inkMk id="4" creationId="{4EDD86FD-D20E-6C71-47FD-84A664D6BDFB}"/>
          </ac:inkMkLst>
        </pc:inkChg>
      </pc:sldChg>
      <pc:sldChg chg="addSp delSp modSp new mod modAnim">
        <pc:chgData name="Hawkins III, William (hawkinwh)" userId="ec354a2a-97ff-44c9-b22d-7f8d9c24be8d" providerId="ADAL" clId="{DC075053-ED68-4593-B186-9E37BC68B3CB}" dt="2022-08-31T14:24:44.240" v="232" actId="1076"/>
        <pc:sldMkLst>
          <pc:docMk/>
          <pc:sldMk cId="523684101" sldId="274"/>
        </pc:sldMkLst>
        <pc:spChg chg="mod">
          <ac:chgData name="Hawkins III, William (hawkinwh)" userId="ec354a2a-97ff-44c9-b22d-7f8d9c24be8d" providerId="ADAL" clId="{DC075053-ED68-4593-B186-9E37BC68B3CB}" dt="2022-08-31T14:11:02.318" v="209" actId="20577"/>
          <ac:spMkLst>
            <pc:docMk/>
            <pc:sldMk cId="523684101" sldId="274"/>
            <ac:spMk id="2" creationId="{06B83419-0F7E-2448-5ED6-33BD0A5AE3B5}"/>
          </ac:spMkLst>
        </pc:spChg>
        <pc:spChg chg="del">
          <ac:chgData name="Hawkins III, William (hawkinwh)" userId="ec354a2a-97ff-44c9-b22d-7f8d9c24be8d" providerId="ADAL" clId="{DC075053-ED68-4593-B186-9E37BC68B3CB}" dt="2022-08-31T14:23:54.398" v="226" actId="478"/>
          <ac:spMkLst>
            <pc:docMk/>
            <pc:sldMk cId="523684101" sldId="274"/>
            <ac:spMk id="3" creationId="{A29ECA50-46C8-E976-EF7A-C3E6A04BDC63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5" creationId="{973C6E49-1C8E-66F1-B415-5806D4583234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7" creationId="{FD0E3C3B-051B-BBF3-A452-DB6E00579045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14:24:12.394" v="229" actId="167"/>
          <ac:graphicFrameMkLst>
            <pc:docMk/>
            <pc:sldMk cId="523684101" sldId="274"/>
            <ac:graphicFrameMk id="8" creationId="{1F7C45F6-040D-38EC-8CC5-BFF7CE3DF4D7}"/>
          </ac:graphicFrameMkLst>
        </pc:graphicFrameChg>
      </pc:sldChg>
    </pc:docChg>
  </pc:docChgLst>
  <pc:docChgLst>
    <pc:chgData name="Hawkins III, William (hawkinwh)" userId="ec354a2a-97ff-44c9-b22d-7f8d9c24be8d" providerId="ADAL" clId="{5DE6668C-4252-4513-84AF-56115230CFD7}"/>
    <pc:docChg chg="undo custSel addSld delSld modSld">
      <pc:chgData name="Hawkins III, William (hawkinwh)" userId="ec354a2a-97ff-44c9-b22d-7f8d9c24be8d" providerId="ADAL" clId="{5DE6668C-4252-4513-84AF-56115230CFD7}" dt="2022-05-24T18:32:38.291" v="329"/>
      <pc:docMkLst>
        <pc:docMk/>
      </pc:docMkLst>
      <pc:sldChg chg="modSp mod">
        <pc:chgData name="Hawkins III, William (hawkinwh)" userId="ec354a2a-97ff-44c9-b22d-7f8d9c24be8d" providerId="ADAL" clId="{5DE6668C-4252-4513-84AF-56115230CFD7}" dt="2022-05-24T16:17:14.059" v="1" actId="20577"/>
        <pc:sldMkLst>
          <pc:docMk/>
          <pc:sldMk cId="1323747461" sldId="256"/>
        </pc:sldMkLst>
        <pc:spChg chg="mod">
          <ac:chgData name="Hawkins III, William (hawkinwh)" userId="ec354a2a-97ff-44c9-b22d-7f8d9c24be8d" providerId="ADAL" clId="{5DE6668C-4252-4513-84AF-56115230CFD7}" dt="2022-05-24T16:17:14.059" v="1" actId="20577"/>
          <ac:spMkLst>
            <pc:docMk/>
            <pc:sldMk cId="1323747461" sldId="256"/>
            <ac:spMk id="2" creationId="{00000000-0000-0000-0000-000000000000}"/>
          </ac:spMkLst>
        </pc:spChg>
      </pc:sldChg>
      <pc:sldChg chg="addSp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3519125308" sldId="257"/>
        </pc:sldMkLst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3519125308" sldId="257"/>
            <ac:inkMk id="4" creationId="{F561E5BB-3D27-DFAF-A518-AF815466DF36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589006940" sldId="258"/>
        </pc:sldMkLst>
      </pc:sldChg>
      <pc:sldChg chg="addSp modSp mod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5DE6668C-4252-4513-84AF-56115230CFD7}" dt="2022-05-24T16:43:15.724" v="196" actId="27636"/>
          <ac:spMkLst>
            <pc:docMk/>
            <pc:sldMk cId="452057931" sldId="26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452057931" sldId="263"/>
            <ac:inkMk id="4" creationId="{ED3BCB10-2AAF-8184-F690-33AB456DC558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274737894" sldId="267"/>
        </pc:sldMkLst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682595757" sldId="268"/>
        </pc:sldMkLst>
        <pc:spChg chg="mod">
          <ac:chgData name="Hawkins III, William (hawkinwh)" userId="ec354a2a-97ff-44c9-b22d-7f8d9c24be8d" providerId="ADAL" clId="{5DE6668C-4252-4513-84AF-56115230CFD7}" dt="2022-05-24T17:15:53.524" v="272" actId="27636"/>
          <ac:spMkLst>
            <pc:docMk/>
            <pc:sldMk cId="682595757" sldId="268"/>
            <ac:spMk id="3" creationId="{20D28A26-DF94-4618-A0CC-33309E6F27B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682595757" sldId="268"/>
            <ac:inkMk id="4" creationId="{209C1530-004F-A01F-1144-654A1505E64A}"/>
          </ac:inkMkLst>
        </pc:inkChg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939010068" sldId="269"/>
        </pc:sldMkLst>
        <pc:spChg chg="mod">
          <ac:chgData name="Hawkins III, William (hawkinwh)" userId="ec354a2a-97ff-44c9-b22d-7f8d9c24be8d" providerId="ADAL" clId="{5DE6668C-4252-4513-84AF-56115230CFD7}" dt="2022-05-24T17:16:42.270" v="327" actId="20577"/>
          <ac:spMkLst>
            <pc:docMk/>
            <pc:sldMk cId="939010068" sldId="269"/>
            <ac:spMk id="3" creationId="{0DA2F816-198C-4351-BB43-71FFC56D75C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939010068" sldId="269"/>
            <ac:inkMk id="4" creationId="{E56F50BE-BB01-2B97-EE71-32706A3A40D1}"/>
          </ac:inkMkLst>
        </pc:inkChg>
      </pc:sldChg>
      <pc:sldChg chg="modSp add mod">
        <pc:chgData name="Hawkins III, William (hawkinwh)" userId="ec354a2a-97ff-44c9-b22d-7f8d9c24be8d" providerId="ADAL" clId="{5DE6668C-4252-4513-84AF-56115230CFD7}" dt="2022-05-24T17:14:58.623" v="198" actId="27636"/>
        <pc:sldMkLst>
          <pc:docMk/>
          <pc:sldMk cId="1438683222" sldId="270"/>
        </pc:sldMkLst>
        <pc:spChg chg="mod">
          <ac:chgData name="Hawkins III, William (hawkinwh)" userId="ec354a2a-97ff-44c9-b22d-7f8d9c24be8d" providerId="ADAL" clId="{5DE6668C-4252-4513-84AF-56115230CFD7}" dt="2022-05-24T17:14:58.623" v="198" actId="27636"/>
          <ac:spMkLst>
            <pc:docMk/>
            <pc:sldMk cId="1438683222" sldId="270"/>
            <ac:spMk id="2" creationId="{6F82C8DC-7CDE-D4DD-0086-39321C8DCED5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media/image1.jpg>
</file>

<file path=ppt/media/image2.png>
</file>

<file path=ppt/media/image20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998AC-8C26-4495-8D84-0873DAF6867D}" type="datetimeFigureOut">
              <a:rPr lang="en-IN" smtClean="0"/>
              <a:t>06-06-2023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518025"/>
            <a:ext cx="5683250" cy="36972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725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EA15D-1FF3-4391-B250-3640DB6C02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373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6/6/2023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E0C03-CB59-4084-9F5A-DCBC5E2C6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F903F-1E97-4B7F-A5BB-646A2936E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CCF5D-0527-4749-892A-400380AC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9A2BD-CE6D-48A7-88DF-EDA16678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2FFE3-DE14-460F-8A47-125646F6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95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47A37-18EF-4411-B856-6902F92E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AA407-1746-496A-8173-ED8C6055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AAED-0DED-418B-BE95-DBF55F6C3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02404-0857-47B8-B242-53D4E374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4E31B-6150-4D71-8891-CB5DB802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20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3605-84FA-413C-8A5A-7BF49561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453AC-7E88-47F0-8BCE-D212F6891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95796-C7F6-46C3-82F6-49A3CA26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81947-7D1E-4F17-ACA0-E058A6EB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470BF-FBEA-4FB5-A77C-164FA1D6C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21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476C-A6E6-4080-B649-C721C3A37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AE3C0-8481-45A5-803F-05442CE20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F5BF74-714D-486F-A387-7DE19D17F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E41CD-A3F5-47CA-8FD2-D75A0874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A0B44-32E5-47DF-AC03-D9982E62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9EDDB-7676-4CB4-806B-369E20EF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33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FE54-2D86-494A-999B-496B8E9C4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3BBF4-4A46-4554-BA6C-2D34F341C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15824-128A-40A7-AB9A-23A8902B0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BC2B5F-9AC0-4DC2-B304-5074295C2A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73E539-BDCB-40DB-B17A-A75458679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F1B03-FFF1-43B0-B4A0-C4FE3DC6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F28EF0-7D35-4FD7-B6D1-B24002AA9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CC866B-1334-420B-90F6-E54D4B1F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66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4061-8DBE-49E4-99D9-BED4BDEB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3D305-B80C-4199-88CB-D3909D8DA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B9F60-8198-4CA0-B58B-856D47596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8CDFF-E5F8-489A-8202-80E480BB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12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509598-F289-41BA-838E-14119FA7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CCE74-C4EA-4711-BB8F-4F57940F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D12F3-EEEE-46B2-A623-DB107935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67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7794-3905-441B-BA26-9C3DD216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8DB6-3EC2-4DBD-983C-A0D5FD603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5B10E-40FC-4777-B236-D3CA7E2F2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87B8A-DCDF-4092-93E3-8DC71BC41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9C34D-C73C-4C60-971B-2F44FE85A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D00C1-B6F4-47BE-A660-1A61F835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0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6B70-6F07-4BB4-A86F-EC0C26FF7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34FFE5-CA40-49C6-8E7C-88EBD8D5B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95F8DC-0C38-48DD-A599-BEEC216D9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EA28E-97AB-45DE-A670-4370460F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EC56D-2DF0-43C7-A00E-FB6A8449D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16B02-F400-4EDD-AEBB-4C221CA1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20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F5BAC-38C0-4086-B2A7-268B7CAA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87CFE-34EC-4E39-9573-08B5854ED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15993-2011-4B12-B688-F09EE0E4B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01EA9-B120-4867-9F57-E69AF120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082A0-A667-4436-AF65-BB08EB16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77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749BC9-121F-48E7-9459-F342AA1E4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5DC3E-AE71-4325-B33E-7A4A1E38B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0238F-E44A-45F7-A344-A8F0399D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29F7E-7CA6-43DF-AF66-76FD44B50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2C07A-345F-45DF-9B7D-C2E356FE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4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03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97472"/>
            <a:ext cx="8229600" cy="2531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374523-339E-4715-9E91-6736CB71E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F0967-7D69-4B12-AF1E-4EF3BC0DF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202CD-59A1-445E-B1A6-0AEEE9E06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17BC3-0D95-42A8-BFA2-EE323BD75C3F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38329-46A9-4C89-B34C-1909B848B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69E4F-A0B3-47AA-9152-979F9A4CEA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1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CS3003: Lecture 8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Times New Roman"/>
              </a:rPr>
              <a:t>Imperative PLs, </a:t>
            </a:r>
            <a:r>
              <a:rPr lang="en-US" dirty="0" err="1">
                <a:cs typeface="Times New Roman"/>
              </a:rPr>
              <a:t>adts</a:t>
            </a:r>
            <a:r>
              <a:rPr lang="en-US" dirty="0">
                <a:cs typeface="Times New Roman"/>
              </a:rPr>
              <a:t>, expressions, subprograms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C00770E-E9DA-6C9C-EEAF-EA29AE3C4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7" y="3911281"/>
            <a:ext cx="609600" cy="609600"/>
          </a:xfrm>
          <a:prstGeom prst="rect">
            <a:avLst/>
          </a:prstGeom>
        </p:spPr>
      </p:pic>
      <p:pic>
        <p:nvPicPr>
          <p:cNvPr id="7" name="Picture 6" descr="Colored yarn balls and knitted textiles">
            <a:extLst>
              <a:ext uri="{FF2B5EF4-FFF2-40B4-BE49-F238E27FC236}">
                <a16:creationId xmlns:a16="http://schemas.microsoft.com/office/drawing/2014/main" id="{3DD90E5A-5A0E-A385-1979-C3E1ABB5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951" y="3924300"/>
            <a:ext cx="807312" cy="5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47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Product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cs typeface="Times New Roman"/>
            </a:endParaRP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print(person.name + " drives a " + </a:t>
            </a:r>
            <a:r>
              <a:rPr lang="en-US" sz="2200" dirty="0" err="1">
                <a:cs typeface="Times New Roman"/>
              </a:rPr>
              <a:t>person.car.model</a:t>
            </a:r>
            <a:r>
              <a:rPr lang="en-US" sz="2200" dirty="0">
                <a:cs typeface="Times New Roman"/>
              </a:rPr>
              <a:t> + " which was bought in " + </a:t>
            </a:r>
            <a:r>
              <a:rPr lang="en-US" sz="2200" dirty="0" err="1">
                <a:cs typeface="Times New Roman"/>
              </a:rPr>
              <a:t>person.car.year</a:t>
            </a:r>
            <a:r>
              <a:rPr lang="en-US" sz="2200" dirty="0">
                <a:cs typeface="Times New Roman"/>
              </a:rPr>
              <a:t>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8480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BBDA0-DFD1-16CE-4895-321E78EE6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 Types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4FEC5-0969-9420-DB41-CE49E51A0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err="1">
                <a:cs typeface="Times New Roman"/>
              </a:rPr>
              <a:t>sumType</a:t>
            </a:r>
            <a:r>
              <a:rPr lang="en-US" sz="3200" dirty="0">
                <a:cs typeface="Times New Roman"/>
              </a:rPr>
              <a:t> scalar = { int | char }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5691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BBDA0-DFD1-16CE-4895-321E78EE6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 Types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4FEC5-0969-9420-DB41-CE49E51A0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>
                <a:cs typeface="Times New Roman"/>
              </a:rPr>
              <a:t>Vehicle = { Car | Plane }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Vehicle v = Car()</a:t>
            </a:r>
          </a:p>
          <a:p>
            <a:pPr marL="0" indent="0">
              <a:buNone/>
            </a:pPr>
            <a:r>
              <a:rPr lang="en-IN" dirty="0"/>
              <a:t>v = Plane()</a:t>
            </a:r>
          </a:p>
        </p:txBody>
      </p:sp>
    </p:spTree>
    <p:extLst>
      <p:ext uri="{BB962C8B-B14F-4D97-AF65-F5344CB8AC3E}">
        <p14:creationId xmlns:p14="http://schemas.microsoft.com/office/powerpoint/2010/main" val="823725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Sum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endParaRPr lang="en-US" sz="2200" dirty="0">
              <a:cs typeface="Times New Roman"/>
            </a:endParaRP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function </a:t>
            </a:r>
            <a:r>
              <a:rPr lang="en-US" sz="2200" dirty="0" err="1">
                <a:cs typeface="Times New Roman"/>
              </a:rPr>
              <a:t>handle_vehicle</a:t>
            </a:r>
            <a:r>
              <a:rPr lang="en-US" sz="2200" dirty="0">
                <a:cs typeface="Times New Roman"/>
              </a:rPr>
              <a:t>(Vehicle v) {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  if (</a:t>
            </a:r>
            <a:r>
              <a:rPr lang="en-US" sz="2200" dirty="0" err="1">
                <a:cs typeface="Times New Roman"/>
              </a:rPr>
              <a:t>IsCar</a:t>
            </a:r>
            <a:r>
              <a:rPr lang="en-US" sz="2200" dirty="0">
                <a:cs typeface="Times New Roman"/>
              </a:rPr>
              <a:t>(v)) {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    // make it run.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  } else if (</a:t>
            </a:r>
            <a:r>
              <a:rPr lang="en-US" sz="2200" dirty="0" err="1">
                <a:cs typeface="Times New Roman"/>
              </a:rPr>
              <a:t>IsPlane</a:t>
            </a:r>
            <a:r>
              <a:rPr lang="en-US" sz="2200" dirty="0">
                <a:cs typeface="Times New Roman"/>
              </a:rPr>
              <a:t>(v)) {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    // make it fly.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  } else {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    // There's no way for this case to ever happen!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  }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}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2985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BBDA0-DFD1-16CE-4895-321E78EE6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 Types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4FEC5-0969-9420-DB41-CE49E51A0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IN" dirty="0"/>
              <a:t>Vehicle = { Car | Plane }</a:t>
            </a:r>
          </a:p>
          <a:p>
            <a:pPr marL="0" indent="0">
              <a:buNone/>
            </a:pPr>
            <a:r>
              <a:rPr lang="en-IN" dirty="0"/>
              <a:t>function </a:t>
            </a:r>
            <a:r>
              <a:rPr lang="en-IN" dirty="0" err="1"/>
              <a:t>handle_vehicle</a:t>
            </a:r>
            <a:r>
              <a:rPr lang="en-IN" dirty="0"/>
              <a:t>(Vehicle v) {</a:t>
            </a:r>
          </a:p>
          <a:p>
            <a:pPr marL="0" indent="0">
              <a:buNone/>
            </a:pPr>
            <a:r>
              <a:rPr lang="en-IN" dirty="0"/>
              <a:t>  match v: {</a:t>
            </a:r>
          </a:p>
          <a:p>
            <a:pPr marL="0" indent="0">
              <a:buNone/>
            </a:pPr>
            <a:r>
              <a:rPr lang="en-IN" dirty="0"/>
              <a:t>    case Car: {</a:t>
            </a:r>
          </a:p>
          <a:p>
            <a:pPr marL="0" indent="0">
              <a:buNone/>
            </a:pPr>
            <a:r>
              <a:rPr lang="en-IN" dirty="0"/>
              <a:t>      // make it run.</a:t>
            </a:r>
          </a:p>
          <a:p>
            <a:pPr marL="0" indent="0">
              <a:buNone/>
            </a:pPr>
            <a:r>
              <a:rPr lang="en-IN" dirty="0"/>
              <a:t>    }</a:t>
            </a:r>
          </a:p>
          <a:p>
            <a:pPr marL="0" indent="0">
              <a:buNone/>
            </a:pPr>
            <a:r>
              <a:rPr lang="en-IN" dirty="0"/>
              <a:t>    case Plane: {</a:t>
            </a:r>
          </a:p>
          <a:p>
            <a:pPr marL="0" indent="0">
              <a:buNone/>
            </a:pPr>
            <a:r>
              <a:rPr lang="en-IN" dirty="0"/>
              <a:t>      // make it fly.</a:t>
            </a:r>
          </a:p>
          <a:p>
            <a:pPr marL="0" indent="0">
              <a:buNone/>
            </a:pPr>
            <a:r>
              <a:rPr lang="en-IN" dirty="0"/>
              <a:t>    } </a:t>
            </a:r>
          </a:p>
          <a:p>
            <a:pPr marL="0" indent="0">
              <a:buNone/>
            </a:pPr>
            <a:r>
              <a:rPr lang="en-IN" dirty="0"/>
              <a:t>  }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63397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BBDA0-DFD1-16CE-4895-321E78EE6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 Types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4FEC5-0969-9420-DB41-CE49E51A0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200" dirty="0"/>
              <a:t>Vehicle = { Car(speed: int) | Plane(</a:t>
            </a:r>
            <a:r>
              <a:rPr lang="en-IN" sz="2200" dirty="0" err="1"/>
              <a:t>auto_pilot</a:t>
            </a:r>
            <a:r>
              <a:rPr lang="en-IN" sz="2200" dirty="0"/>
              <a:t>: bool)}</a:t>
            </a:r>
          </a:p>
          <a:p>
            <a:pPr marL="0" indent="0">
              <a:buNone/>
            </a:pPr>
            <a:endParaRPr lang="en-IN" sz="2200" dirty="0"/>
          </a:p>
          <a:p>
            <a:pPr marL="0" indent="0">
              <a:buNone/>
            </a:pPr>
            <a:r>
              <a:rPr lang="en-IN" sz="2200" dirty="0"/>
              <a:t>Vehicle c = Car(speed = 50)</a:t>
            </a:r>
          </a:p>
          <a:p>
            <a:pPr marL="0" indent="0">
              <a:buNone/>
            </a:pPr>
            <a:r>
              <a:rPr lang="en-IN" sz="2200" dirty="0"/>
              <a:t>Vehicle p = Plane(</a:t>
            </a:r>
            <a:r>
              <a:rPr lang="en-IN" sz="2200" dirty="0" err="1"/>
              <a:t>auto_pilot</a:t>
            </a:r>
            <a:r>
              <a:rPr lang="en-IN" sz="2200" dirty="0"/>
              <a:t> = true)</a:t>
            </a:r>
          </a:p>
        </p:txBody>
      </p:sp>
    </p:spTree>
    <p:extLst>
      <p:ext uri="{BB962C8B-B14F-4D97-AF65-F5344CB8AC3E}">
        <p14:creationId xmlns:p14="http://schemas.microsoft.com/office/powerpoint/2010/main" val="1679686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B316-DAFF-8813-3C66-AC772A638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 Types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D5D0A-77AB-78BD-57FF-5A00F0FD4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IN" dirty="0"/>
              <a:t>Vehicle = { Car | Plane }</a:t>
            </a:r>
          </a:p>
          <a:p>
            <a:pPr marL="0" indent="0">
              <a:buNone/>
            </a:pPr>
            <a:r>
              <a:rPr lang="en-IN" dirty="0"/>
              <a:t>function </a:t>
            </a:r>
            <a:r>
              <a:rPr lang="en-IN" dirty="0" err="1"/>
              <a:t>handle_vehicle</a:t>
            </a:r>
            <a:r>
              <a:rPr lang="en-IN" dirty="0"/>
              <a:t>(Vehicle v) {</a:t>
            </a:r>
          </a:p>
          <a:p>
            <a:pPr marL="0" indent="0">
              <a:buNone/>
            </a:pPr>
            <a:r>
              <a:rPr lang="en-IN" dirty="0"/>
              <a:t>  match v: {</a:t>
            </a:r>
          </a:p>
          <a:p>
            <a:pPr marL="0" indent="0">
              <a:buNone/>
            </a:pPr>
            <a:r>
              <a:rPr lang="en-IN" dirty="0"/>
              <a:t>    case Car(speed = x): {       </a:t>
            </a:r>
          </a:p>
          <a:p>
            <a:pPr marL="0" indent="0">
              <a:buNone/>
            </a:pPr>
            <a:r>
              <a:rPr lang="en-IN" dirty="0"/>
              <a:t>      print("I am going at " + x + " mph!!")     </a:t>
            </a:r>
          </a:p>
          <a:p>
            <a:pPr marL="0" indent="0">
              <a:buNone/>
            </a:pPr>
            <a:r>
              <a:rPr lang="en-IN" dirty="0"/>
              <a:t>    }</a:t>
            </a:r>
          </a:p>
          <a:p>
            <a:pPr marL="0" indent="0">
              <a:buNone/>
            </a:pPr>
            <a:r>
              <a:rPr lang="en-IN" dirty="0"/>
              <a:t>    case Plane(</a:t>
            </a:r>
            <a:r>
              <a:rPr lang="en-IN" dirty="0" err="1"/>
              <a:t>auto_pilot</a:t>
            </a:r>
            <a:r>
              <a:rPr lang="en-IN" dirty="0"/>
              <a:t> = x): {       </a:t>
            </a:r>
          </a:p>
          <a:p>
            <a:pPr marL="0" indent="0">
              <a:buNone/>
            </a:pPr>
            <a:r>
              <a:rPr lang="en-IN" dirty="0"/>
              <a:t>      if (x) {</a:t>
            </a:r>
          </a:p>
          <a:p>
            <a:pPr marL="0" indent="0">
              <a:buNone/>
            </a:pPr>
            <a:r>
              <a:rPr lang="en-IN" dirty="0"/>
              <a:t>        print("I am flying </a:t>
            </a:r>
            <a:r>
              <a:rPr lang="en-IN" dirty="0" err="1"/>
              <a:t>auto_pilot</a:t>
            </a:r>
            <a:r>
              <a:rPr lang="en-IN" dirty="0"/>
              <a:t>!")</a:t>
            </a:r>
          </a:p>
          <a:p>
            <a:pPr marL="0" indent="0">
              <a:buNone/>
            </a:pPr>
            <a:r>
              <a:rPr lang="en-IN" dirty="0"/>
              <a:t>      } else {</a:t>
            </a:r>
          </a:p>
          <a:p>
            <a:pPr marL="0" indent="0">
              <a:buNone/>
            </a:pPr>
            <a:r>
              <a:rPr lang="en-IN" dirty="0"/>
              <a:t>        print("I am not flying auto!")</a:t>
            </a:r>
          </a:p>
          <a:p>
            <a:pPr marL="0" indent="0">
              <a:buNone/>
            </a:pPr>
            <a:r>
              <a:rPr lang="en-IN" dirty="0"/>
              <a:t>      }     </a:t>
            </a:r>
          </a:p>
          <a:p>
            <a:pPr marL="0" indent="0">
              <a:buNone/>
            </a:pPr>
            <a:r>
              <a:rPr lang="en-IN" dirty="0"/>
              <a:t>    } </a:t>
            </a:r>
          </a:p>
          <a:p>
            <a:pPr marL="0" indent="0">
              <a:buNone/>
            </a:pPr>
            <a:r>
              <a:rPr lang="en-IN" dirty="0"/>
              <a:t>  }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35052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B316-DAFF-8813-3C66-AC772A638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 Types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D5D0A-77AB-78BD-57FF-5A00F0FD4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IN" dirty="0"/>
              <a:t>Vehicle = { Car | Plane }</a:t>
            </a:r>
          </a:p>
          <a:p>
            <a:pPr marL="0" indent="0">
              <a:buNone/>
            </a:pPr>
            <a:r>
              <a:rPr lang="en-IN" dirty="0"/>
              <a:t>function </a:t>
            </a:r>
            <a:r>
              <a:rPr lang="en-IN" dirty="0" err="1"/>
              <a:t>handle_vehicle</a:t>
            </a:r>
            <a:r>
              <a:rPr lang="en-IN" dirty="0"/>
              <a:t>(Vehicle v) {</a:t>
            </a:r>
          </a:p>
          <a:p>
            <a:pPr marL="0" indent="0">
              <a:buNone/>
            </a:pPr>
            <a:r>
              <a:rPr lang="en-IN" dirty="0"/>
              <a:t>  match v: {</a:t>
            </a:r>
          </a:p>
          <a:p>
            <a:pPr marL="0" indent="0">
              <a:buNone/>
            </a:pPr>
            <a:r>
              <a:rPr lang="en-IN" dirty="0"/>
              <a:t>    case Car(speed = x): {       </a:t>
            </a:r>
          </a:p>
          <a:p>
            <a:pPr marL="0" indent="0">
              <a:buNone/>
            </a:pPr>
            <a:r>
              <a:rPr lang="en-IN" dirty="0"/>
              <a:t>      print("I am going at " + x + " mph!!")     </a:t>
            </a:r>
          </a:p>
          <a:p>
            <a:pPr marL="0" indent="0">
              <a:buNone/>
            </a:pPr>
            <a:r>
              <a:rPr lang="en-IN" dirty="0"/>
              <a:t>    }</a:t>
            </a:r>
          </a:p>
          <a:p>
            <a:pPr marL="0" indent="0">
              <a:buNone/>
            </a:pPr>
            <a:r>
              <a:rPr lang="en-IN" dirty="0"/>
              <a:t>    case Plane(</a:t>
            </a:r>
            <a:r>
              <a:rPr lang="en-IN" dirty="0" err="1"/>
              <a:t>auto_pilot</a:t>
            </a:r>
            <a:r>
              <a:rPr lang="en-IN" dirty="0"/>
              <a:t> = true): {       </a:t>
            </a:r>
          </a:p>
          <a:p>
            <a:pPr marL="0" indent="0">
              <a:buNone/>
            </a:pPr>
            <a:r>
              <a:rPr lang="en-IN" dirty="0"/>
              <a:t>      print("I am flying </a:t>
            </a:r>
            <a:r>
              <a:rPr lang="en-IN" dirty="0" err="1"/>
              <a:t>auto_pilot</a:t>
            </a:r>
            <a:r>
              <a:rPr lang="en-IN" dirty="0"/>
              <a:t>!")       </a:t>
            </a:r>
          </a:p>
          <a:p>
            <a:pPr marL="0" indent="0">
              <a:buNone/>
            </a:pPr>
            <a:r>
              <a:rPr lang="en-IN" dirty="0"/>
              <a:t>    }</a:t>
            </a:r>
          </a:p>
          <a:p>
            <a:pPr marL="0" indent="0">
              <a:buNone/>
            </a:pPr>
            <a:r>
              <a:rPr lang="en-IN" dirty="0"/>
              <a:t>    case Plane(</a:t>
            </a:r>
            <a:r>
              <a:rPr lang="en-IN" dirty="0" err="1"/>
              <a:t>auto_pilot</a:t>
            </a:r>
            <a:r>
              <a:rPr lang="en-IN" dirty="0"/>
              <a:t> = false): {       </a:t>
            </a:r>
          </a:p>
          <a:p>
            <a:pPr marL="0" indent="0">
              <a:buNone/>
            </a:pPr>
            <a:r>
              <a:rPr lang="en-IN" dirty="0"/>
              <a:t>      print("I am not flying </a:t>
            </a:r>
            <a:r>
              <a:rPr lang="en-IN" dirty="0" err="1"/>
              <a:t>auto_pilot</a:t>
            </a:r>
            <a:r>
              <a:rPr lang="en-IN" dirty="0"/>
              <a:t>!")       </a:t>
            </a:r>
          </a:p>
          <a:p>
            <a:pPr marL="0" indent="0">
              <a:buNone/>
            </a:pPr>
            <a:r>
              <a:rPr lang="en-IN" dirty="0"/>
              <a:t>    }    </a:t>
            </a:r>
          </a:p>
          <a:p>
            <a:pPr marL="0" indent="0">
              <a:buNone/>
            </a:pPr>
            <a:r>
              <a:rPr lang="en-IN" dirty="0"/>
              <a:t>  }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12539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B316-DAFF-8813-3C66-AC772A638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 odd names??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D5D0A-77AB-78BD-57FF-5A00F0FD4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09351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B316-DAFF-8813-3C66-AC772A638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D5D0A-77AB-78BD-57FF-5A00F0FD4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5748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Recap -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i="1" dirty="0">
              <a:cs typeface="Times New Roman"/>
            </a:endParaRPr>
          </a:p>
          <a:p>
            <a:pPr lvl="1"/>
            <a:r>
              <a:rPr lang="en-US" dirty="0">
                <a:cs typeface="Times New Roman"/>
              </a:rPr>
              <a:t>Static Binding – Happens before runtime and does not change during runtime</a:t>
            </a:r>
          </a:p>
          <a:p>
            <a:pPr lvl="1"/>
            <a:r>
              <a:rPr lang="en-US" dirty="0">
                <a:cs typeface="Times New Roman"/>
              </a:rPr>
              <a:t>Dynamic Binding – Happens after runtime or changes during runtime</a:t>
            </a:r>
          </a:p>
          <a:p>
            <a:pPr marL="457200" lvl="1" indent="0">
              <a:buNone/>
            </a:pPr>
            <a:endParaRPr lang="en-US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70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B316-DAFF-8813-3C66-AC772A638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of Evaluation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D5D0A-77AB-78BD-57FF-5A00F0FD4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b="0" i="0" dirty="0">
                <a:effectLst/>
                <a:latin typeface="Monaco"/>
              </a:rPr>
              <a:t>5 + 1 * 6 / 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97632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circuit evaluation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5200" dirty="0"/>
              <a:t>#include &lt;iostream&gt;</a:t>
            </a:r>
          </a:p>
          <a:p>
            <a:pPr marL="0" indent="0">
              <a:buNone/>
            </a:pPr>
            <a:endParaRPr lang="en-US" sz="5200" dirty="0"/>
          </a:p>
          <a:p>
            <a:pPr marL="0" indent="0">
              <a:buNone/>
            </a:pPr>
            <a:r>
              <a:rPr lang="en-US" sz="5200" dirty="0"/>
              <a:t>int main() {</a:t>
            </a:r>
          </a:p>
          <a:p>
            <a:pPr marL="0" indent="0">
              <a:buNone/>
            </a:pPr>
            <a:r>
              <a:rPr lang="en-US" sz="5200" dirty="0"/>
              <a:t>  int *value = </a:t>
            </a:r>
            <a:r>
              <a:rPr lang="en-US" sz="5200" dirty="0" err="1"/>
              <a:t>nullptr</a:t>
            </a:r>
            <a:r>
              <a:rPr lang="en-US" sz="5200" dirty="0"/>
              <a:t>;</a:t>
            </a:r>
          </a:p>
          <a:p>
            <a:pPr marL="0" indent="0">
              <a:buNone/>
            </a:pPr>
            <a:r>
              <a:rPr lang="en-US" sz="5200" dirty="0"/>
              <a:t>  </a:t>
            </a:r>
          </a:p>
          <a:p>
            <a:pPr marL="0" indent="0">
              <a:buNone/>
            </a:pPr>
            <a:r>
              <a:rPr lang="en-US" sz="5200" dirty="0"/>
              <a:t>  // ...</a:t>
            </a:r>
          </a:p>
          <a:p>
            <a:pPr marL="0" indent="0">
              <a:buNone/>
            </a:pPr>
            <a:r>
              <a:rPr lang="en-US" sz="5200" dirty="0"/>
              <a:t>  </a:t>
            </a:r>
          </a:p>
          <a:p>
            <a:pPr marL="0" indent="0">
              <a:buNone/>
            </a:pPr>
            <a:r>
              <a:rPr lang="en-US" sz="5200" dirty="0"/>
              <a:t>  if (value &amp;&amp; *value == 5) {</a:t>
            </a:r>
          </a:p>
          <a:p>
            <a:pPr marL="0" indent="0">
              <a:buNone/>
            </a:pPr>
            <a:r>
              <a:rPr lang="en-US" sz="5200" dirty="0"/>
              <a:t>    // ...</a:t>
            </a:r>
          </a:p>
          <a:p>
            <a:pPr marL="0" indent="0">
              <a:buNone/>
            </a:pPr>
            <a:r>
              <a:rPr lang="en-US" sz="5200" dirty="0"/>
              <a:t>  }</a:t>
            </a:r>
          </a:p>
          <a:p>
            <a:pPr marL="0" indent="0">
              <a:buNone/>
            </a:pPr>
            <a:r>
              <a:rPr lang="en-US" sz="5200" dirty="0"/>
              <a:t>  </a:t>
            </a:r>
          </a:p>
          <a:p>
            <a:pPr marL="0" indent="0">
              <a:buNone/>
            </a:pPr>
            <a:r>
              <a:rPr lang="en-US" sz="5200" dirty="0"/>
              <a:t>  // ...</a:t>
            </a:r>
          </a:p>
          <a:p>
            <a:pPr marL="0" indent="0">
              <a:buNone/>
            </a:pPr>
            <a:r>
              <a:rPr lang="en-US" sz="5200" dirty="0"/>
              <a:t>}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24073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Subprograms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1.Procedure</a:t>
            </a:r>
          </a:p>
          <a:p>
            <a:pPr marL="0" indent="0">
              <a:buNone/>
            </a:pPr>
            <a:r>
              <a:rPr lang="en-US" dirty="0"/>
              <a:t>2.Function</a:t>
            </a:r>
          </a:p>
          <a:p>
            <a:pPr marL="0" indent="0">
              <a:buNone/>
            </a:pPr>
            <a:r>
              <a:rPr lang="en-US" dirty="0"/>
              <a:t>3.Method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55147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a Subprogram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1.Positional arguments</a:t>
            </a:r>
          </a:p>
          <a:p>
            <a:pPr marL="0" indent="0">
              <a:buNone/>
            </a:pPr>
            <a:r>
              <a:rPr lang="en-US" dirty="0"/>
              <a:t>2.Default arguments</a:t>
            </a:r>
          </a:p>
          <a:p>
            <a:pPr marL="0" indent="0">
              <a:buNone/>
            </a:pPr>
            <a:r>
              <a:rPr lang="en-US" dirty="0"/>
              <a:t>3.Keyword arguments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74809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1.Ad-hoc</a:t>
            </a:r>
          </a:p>
          <a:p>
            <a:pPr marL="0" indent="0">
              <a:buNone/>
            </a:pPr>
            <a:r>
              <a:rPr lang="en-US" dirty="0"/>
              <a:t>2.Parametric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22312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8045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Recap - Scoping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endParaRPr lang="en-US" dirty="0">
              <a:cs typeface="Times New Roman"/>
            </a:endParaRPr>
          </a:p>
          <a:p>
            <a:pPr lvl="1"/>
            <a:r>
              <a:rPr lang="en-US" dirty="0">
                <a:cs typeface="Times New Roman"/>
              </a:rPr>
              <a:t>Static Scoping</a:t>
            </a:r>
          </a:p>
          <a:p>
            <a:pPr lvl="1"/>
            <a:r>
              <a:rPr lang="en-US" dirty="0">
                <a:cs typeface="Times New Roman"/>
              </a:rPr>
              <a:t>Dynamic Scoping</a:t>
            </a:r>
          </a:p>
          <a:p>
            <a:pPr lvl="1"/>
            <a:endParaRPr lang="en-US" dirty="0">
              <a:cs typeface="Times New Roman"/>
            </a:endParaRPr>
          </a:p>
          <a:p>
            <a:pPr marL="457200" lvl="1" indent="0">
              <a:buNone/>
            </a:pPr>
            <a:endParaRPr lang="en-US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288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cs typeface="Times New Roman"/>
              </a:rPr>
              <a:t>By the end of class today, you will be able to</a:t>
            </a:r>
            <a:endParaRPr lang="en-US" i="1" dirty="0">
              <a:cs typeface="Times New Roman"/>
            </a:endParaRPr>
          </a:p>
          <a:p>
            <a:pPr lvl="1"/>
            <a:r>
              <a:rPr lang="en-US" i="1" dirty="0">
                <a:cs typeface="Times New Roman"/>
              </a:rPr>
              <a:t>understand</a:t>
            </a:r>
            <a:r>
              <a:rPr lang="en-US" dirty="0">
                <a:cs typeface="Times New Roman"/>
              </a:rPr>
              <a:t> Algebraic data types;</a:t>
            </a:r>
          </a:p>
          <a:p>
            <a:pPr lvl="1"/>
            <a:r>
              <a:rPr lang="en-US" i="1" dirty="0">
                <a:cs typeface="Times New Roman"/>
              </a:rPr>
              <a:t>understand </a:t>
            </a:r>
            <a:r>
              <a:rPr lang="en-US" dirty="0">
                <a:cs typeface="Times New Roman"/>
              </a:rPr>
              <a:t>Expressions and how Order of Evaluation is important</a:t>
            </a:r>
          </a:p>
          <a:p>
            <a:pPr lvl="1"/>
            <a:r>
              <a:rPr lang="en-US" i="1" dirty="0">
                <a:cs typeface="Times New Roman"/>
              </a:rPr>
              <a:t>understand</a:t>
            </a:r>
            <a:r>
              <a:rPr lang="en-US" dirty="0">
                <a:cs typeface="Times New Roman"/>
              </a:rPr>
              <a:t> various types of subprograms</a:t>
            </a:r>
          </a:p>
          <a:p>
            <a:pPr lvl="1"/>
            <a:endParaRPr lang="en-US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7902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Algebraic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Times New Roman"/>
              </a:rPr>
              <a:t>Product type</a:t>
            </a:r>
          </a:p>
          <a:p>
            <a:r>
              <a:rPr lang="en-US" dirty="0">
                <a:cs typeface="Times New Roman"/>
              </a:rPr>
              <a:t>Sum type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9025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Product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>
                <a:cs typeface="Times New Roman"/>
              </a:rPr>
              <a:t>productType</a:t>
            </a:r>
            <a:r>
              <a:rPr lang="en-US" dirty="0">
                <a:cs typeface="Times New Roman"/>
              </a:rPr>
              <a:t> Car {</a:t>
            </a:r>
          </a:p>
          <a:p>
            <a:pPr marL="0" indent="0">
              <a:buNone/>
            </a:pPr>
            <a:r>
              <a:rPr lang="en-US" dirty="0">
                <a:cs typeface="Times New Roman"/>
              </a:rPr>
              <a:t>  make: string</a:t>
            </a:r>
          </a:p>
          <a:p>
            <a:pPr marL="0" indent="0">
              <a:buNone/>
            </a:pPr>
            <a:r>
              <a:rPr lang="en-US" dirty="0">
                <a:cs typeface="Times New Roman"/>
              </a:rPr>
              <a:t>  model: string</a:t>
            </a:r>
          </a:p>
          <a:p>
            <a:pPr marL="0" indent="0">
              <a:buNone/>
            </a:pPr>
            <a:r>
              <a:rPr lang="en-US" dirty="0">
                <a:cs typeface="Times New Roman"/>
              </a:rPr>
              <a:t>  year: int</a:t>
            </a:r>
          </a:p>
          <a:p>
            <a:pPr marL="0" indent="0">
              <a:buNone/>
            </a:pPr>
            <a:r>
              <a:rPr lang="en-US" dirty="0">
                <a:cs typeface="Times New Roman"/>
              </a:rPr>
              <a:t>  doors: int</a:t>
            </a:r>
          </a:p>
          <a:p>
            <a:pPr marL="0" indent="0">
              <a:buNone/>
            </a:pPr>
            <a:r>
              <a:rPr lang="en-US" dirty="0">
                <a:cs typeface="Times New Roman"/>
              </a:rPr>
              <a:t>}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1534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Product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cs typeface="Times New Roman"/>
              </a:rPr>
              <a:t>Car </a:t>
            </a:r>
            <a:r>
              <a:rPr lang="en-US" sz="2200" dirty="0" err="1">
                <a:cs typeface="Times New Roman"/>
              </a:rPr>
              <a:t>my_car</a:t>
            </a:r>
            <a:r>
              <a:rPr lang="en-US" sz="2200" dirty="0">
                <a:cs typeface="Times New Roman"/>
              </a:rPr>
              <a:t> = Car{ make: "Nissan", model: "Altima“, year: 2015, doors: 4}</a:t>
            </a:r>
          </a:p>
          <a:p>
            <a:pPr marL="0" indent="0">
              <a:buNone/>
            </a:pPr>
            <a:endParaRPr lang="en-US" sz="2200" dirty="0">
              <a:cs typeface="Times New Roman"/>
            </a:endParaRP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print(</a:t>
            </a:r>
            <a:r>
              <a:rPr lang="en-US" sz="2200" dirty="0" err="1">
                <a:cs typeface="Times New Roman"/>
              </a:rPr>
              <a:t>my_car.make</a:t>
            </a:r>
            <a:r>
              <a:rPr lang="en-US" sz="2200" dirty="0">
                <a:cs typeface="Times New Roman"/>
              </a:rPr>
              <a:t> + " launched a new car " + </a:t>
            </a:r>
            <a:r>
              <a:rPr lang="en-US" sz="2200" dirty="0" err="1">
                <a:cs typeface="Times New Roman"/>
              </a:rPr>
              <a:t>my_car.model</a:t>
            </a:r>
            <a:r>
              <a:rPr lang="en-US" sz="2200" dirty="0">
                <a:cs typeface="Times New Roman"/>
              </a:rPr>
              <a:t> + " which I bought in " + </a:t>
            </a:r>
            <a:r>
              <a:rPr lang="en-US" sz="2200" dirty="0" err="1">
                <a:cs typeface="Times New Roman"/>
              </a:rPr>
              <a:t>my_car.year</a:t>
            </a:r>
            <a:r>
              <a:rPr lang="en-US" sz="2200" dirty="0">
                <a:cs typeface="Times New Roman"/>
              </a:rPr>
              <a:t>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9498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Product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 err="1">
                <a:cs typeface="Times New Roman"/>
              </a:rPr>
              <a:t>productType</a:t>
            </a:r>
            <a:r>
              <a:rPr lang="en-US" sz="2200" dirty="0">
                <a:cs typeface="Times New Roman"/>
              </a:rPr>
              <a:t> Person {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  name: string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  age: int</a:t>
            </a:r>
          </a:p>
          <a:p>
            <a:pPr marL="0" indent="0">
              <a:buNone/>
            </a:pPr>
            <a:r>
              <a:rPr lang="en-US" sz="2200" dirty="0">
                <a:cs typeface="Times New Roman"/>
              </a:rPr>
              <a:t>}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2326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Product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843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microsoft.com/sharepoint/v3/field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1708</TotalTime>
  <Words>682</Words>
  <Application>Microsoft Office PowerPoint</Application>
  <PresentationFormat>On-screen Show (16:9)</PresentationFormat>
  <Paragraphs>133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Monaco</vt:lpstr>
      <vt:lpstr>Times New Roman</vt:lpstr>
      <vt:lpstr>Office Theme</vt:lpstr>
      <vt:lpstr>Office Theme</vt:lpstr>
      <vt:lpstr>CS3003: Lecture 8</vt:lpstr>
      <vt:lpstr>Recap - Binding</vt:lpstr>
      <vt:lpstr>Recap - Scoping</vt:lpstr>
      <vt:lpstr>Learning Objectives</vt:lpstr>
      <vt:lpstr>Algebraic Data Types</vt:lpstr>
      <vt:lpstr>Product Types</vt:lpstr>
      <vt:lpstr>Product Types</vt:lpstr>
      <vt:lpstr>Product Types</vt:lpstr>
      <vt:lpstr>Product Types</vt:lpstr>
      <vt:lpstr>Product Types</vt:lpstr>
      <vt:lpstr>Sum Types</vt:lpstr>
      <vt:lpstr>Sum Types</vt:lpstr>
      <vt:lpstr>Sum Types</vt:lpstr>
      <vt:lpstr>Sum Types</vt:lpstr>
      <vt:lpstr>Sum Types</vt:lpstr>
      <vt:lpstr>Sum Types</vt:lpstr>
      <vt:lpstr>Sum Types</vt:lpstr>
      <vt:lpstr>Why the odd names??</vt:lpstr>
      <vt:lpstr>Expressions</vt:lpstr>
      <vt:lpstr>Order of Evaluation</vt:lpstr>
      <vt:lpstr>Short circuit evaluation</vt:lpstr>
      <vt:lpstr>Subprograms</vt:lpstr>
      <vt:lpstr>Calling a Subprogram</vt:lpstr>
      <vt:lpstr>Polymorphism</vt:lpstr>
      <vt:lpstr>Coroutines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Hrishikesh Bhide</cp:lastModifiedBy>
  <cp:revision>425</cp:revision>
  <cp:lastPrinted>2022-08-31T14:04:55Z</cp:lastPrinted>
  <dcterms:created xsi:type="dcterms:W3CDTF">2010-04-12T23:12:02Z</dcterms:created>
  <dcterms:modified xsi:type="dcterms:W3CDTF">2023-06-06T16:01:28Z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